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1.jpeg" ContentType="image/jpeg"/>
  <Override PartName="/ppt/media/image30.jpeg" ContentType="image/jpeg"/>
  <Override PartName="/ppt/media/image27.jpeg" ContentType="image/jpeg"/>
  <Override PartName="/ppt/media/image23.jpeg" ContentType="image/jpeg"/>
  <Override PartName="/ppt/media/image22.jpeg" ContentType="image/jpeg"/>
  <Override PartName="/ppt/media/image1.wmf" ContentType="image/x-wmf"/>
  <Override PartName="/ppt/media/image2.wmf" ContentType="image/x-wmf"/>
  <Override PartName="/ppt/media/image5.png" ContentType="image/png"/>
  <Override PartName="/ppt/media/image4.png" ContentType="image/png"/>
  <Override PartName="/ppt/media/image7.png" ContentType="image/png"/>
  <Override PartName="/ppt/media/image9.png" ContentType="image/png"/>
  <Override PartName="/ppt/media/image19.jpeg" ContentType="image/jpeg"/>
  <Override PartName="/ppt/media/image17.jpeg" ContentType="image/jpeg"/>
  <Override PartName="/ppt/media/image12.jpeg" ContentType="image/jpeg"/>
  <Override PartName="/ppt/media/image15.jpeg" ContentType="image/jpeg"/>
  <Override PartName="/ppt/media/image32.png" ContentType="image/png"/>
  <Override PartName="/ppt/media/image29.png" ContentType="image/png"/>
  <Override PartName="/ppt/media/image28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6.jpeg" ContentType="image/jpeg"/>
  <Override PartName="/ppt/media/image3.jpeg" ContentType="image/jpeg"/>
  <Override PartName="/ppt/media/image11.png" ContentType="image/png"/>
  <Override PartName="/ppt/media/image13.png" ContentType="image/png"/>
  <Override PartName="/ppt/media/image14.png" ContentType="image/png"/>
  <Override PartName="/ppt/media/image8.jpeg" ContentType="image/jpeg"/>
  <Override PartName="/ppt/media/image10.png" ContentType="image/png"/>
  <Override PartName="/ppt/media/image1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985760"/>
            <a:ext cx="260280" cy="6415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1316520"/>
            <a:ext cx="262440" cy="64152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95200" y="657360"/>
            <a:ext cx="8847000" cy="5922720"/>
          </a:xfrm>
          <a:custGeom>
            <a:avLst/>
            <a:gdLst/>
            <a:ahLst/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noFill/>
          <a:ln>
            <a:solidFill>
              <a:srgbClr val="0038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54" descr=""/>
          <p:cNvPicPr/>
          <p:nvPr/>
        </p:nvPicPr>
        <p:blipFill>
          <a:blip r:embed="rId2"/>
          <a:stretch/>
        </p:blipFill>
        <p:spPr>
          <a:xfrm>
            <a:off x="7331760" y="121680"/>
            <a:ext cx="1402920" cy="38376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307080" y="1326600"/>
            <a:ext cx="8835120" cy="128628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985760"/>
            <a:ext cx="260280" cy="6415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1316520"/>
            <a:ext cx="262440" cy="64152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295200" y="657360"/>
            <a:ext cx="8847000" cy="5922720"/>
          </a:xfrm>
          <a:custGeom>
            <a:avLst/>
            <a:gdLst/>
            <a:ahLst/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noFill/>
          <a:ln>
            <a:solidFill>
              <a:srgbClr val="0038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Grafik 54" descr=""/>
          <p:cNvPicPr/>
          <p:nvPr/>
        </p:nvPicPr>
        <p:blipFill>
          <a:blip r:embed="rId2"/>
          <a:stretch/>
        </p:blipFill>
        <p:spPr>
          <a:xfrm>
            <a:off x="7331760" y="121680"/>
            <a:ext cx="1402920" cy="383760"/>
          </a:xfrm>
          <a:prstGeom prst="rect">
            <a:avLst/>
          </a:prstGeom>
          <a:ln>
            <a:noFill/>
          </a:ln>
        </p:spPr>
      </p:pic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png"/><Relationship Id="rId1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81600" y="1397160"/>
            <a:ext cx="8566200" cy="5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Erfüllbarkeitsprüfung für den Koalgebraischen µ-Kalkül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96000" y="1986480"/>
            <a:ext cx="8566200" cy="5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Daniel Hausmann, Lehrstuhl für Theoretische Informatik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6899400" y="6580800"/>
            <a:ext cx="2131920" cy="2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Dr. Daniel Hausmann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505080" y="3291840"/>
            <a:ext cx="7104960" cy="11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Ziel: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automatisierte Erfüllbarkeitsprüfung logischer Formeln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(für Systeme mit Zufall, Wahrscheinlichkeiten, Häufigkeiten, ...)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544680" y="4663440"/>
            <a:ext cx="7227000" cy="85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Bessere Determinisierungsmethoden für zyklische Systeme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Verwendung dieser Methoden zur schnelleren Erfüllbarkeitsprüfung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505080" y="4206240"/>
            <a:ext cx="12834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Resultate: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394960" y="2651760"/>
            <a:ext cx="3565440" cy="283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e0efd4"/>
              </a:gs>
              <a:gs pos="100000">
                <a:srgbClr val="89c765"/>
              </a:gs>
            </a:gsLst>
            <a:lin ang="3600000"/>
          </a:gradFill>
          <a:ln w="54720">
            <a:solidFill>
              <a:srgbClr val="62a73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 rot="2413800">
            <a:off x="6217200" y="1641240"/>
            <a:ext cx="950760" cy="1083960"/>
          </a:xfrm>
          <a:custGeom>
            <a:avLst/>
            <a:gdLst/>
            <a:ahLst/>
            <a:rect l="l" t="t" r="r" b="b"/>
            <a:pathLst>
              <a:path w="2974" h="2253">
                <a:moveTo>
                  <a:pt x="1994" y="1505"/>
                </a:moveTo>
                <a:lnTo>
                  <a:pt x="1992" y="1468"/>
                </a:lnTo>
                <a:lnTo>
                  <a:pt x="1990" y="1429"/>
                </a:lnTo>
                <a:lnTo>
                  <a:pt x="1987" y="1391"/>
                </a:lnTo>
                <a:lnTo>
                  <a:pt x="1981" y="1353"/>
                </a:lnTo>
                <a:lnTo>
                  <a:pt x="1972" y="1316"/>
                </a:lnTo>
                <a:lnTo>
                  <a:pt x="1963" y="1279"/>
                </a:lnTo>
                <a:lnTo>
                  <a:pt x="1953" y="1243"/>
                </a:lnTo>
                <a:lnTo>
                  <a:pt x="1941" y="1207"/>
                </a:lnTo>
                <a:lnTo>
                  <a:pt x="1927" y="1172"/>
                </a:lnTo>
                <a:lnTo>
                  <a:pt x="1911" y="1138"/>
                </a:lnTo>
                <a:lnTo>
                  <a:pt x="1894" y="1106"/>
                </a:lnTo>
                <a:lnTo>
                  <a:pt x="1876" y="1074"/>
                </a:lnTo>
                <a:lnTo>
                  <a:pt x="1857" y="1042"/>
                </a:lnTo>
                <a:lnTo>
                  <a:pt x="1836" y="1012"/>
                </a:lnTo>
                <a:lnTo>
                  <a:pt x="1812" y="983"/>
                </a:lnTo>
                <a:lnTo>
                  <a:pt x="1790" y="957"/>
                </a:lnTo>
                <a:lnTo>
                  <a:pt x="1765" y="930"/>
                </a:lnTo>
                <a:lnTo>
                  <a:pt x="1740" y="906"/>
                </a:lnTo>
                <a:lnTo>
                  <a:pt x="1713" y="883"/>
                </a:lnTo>
                <a:lnTo>
                  <a:pt x="1685" y="862"/>
                </a:lnTo>
                <a:lnTo>
                  <a:pt x="1657" y="841"/>
                </a:lnTo>
                <a:lnTo>
                  <a:pt x="1627" y="823"/>
                </a:lnTo>
                <a:lnTo>
                  <a:pt x="1597" y="807"/>
                </a:lnTo>
                <a:lnTo>
                  <a:pt x="1566" y="791"/>
                </a:lnTo>
                <a:lnTo>
                  <a:pt x="1534" y="779"/>
                </a:lnTo>
                <a:lnTo>
                  <a:pt x="1502" y="768"/>
                </a:lnTo>
                <a:lnTo>
                  <a:pt x="1470" y="757"/>
                </a:lnTo>
                <a:lnTo>
                  <a:pt x="1437" y="751"/>
                </a:lnTo>
                <a:lnTo>
                  <a:pt x="1404" y="745"/>
                </a:lnTo>
                <a:lnTo>
                  <a:pt x="1370" y="741"/>
                </a:lnTo>
                <a:lnTo>
                  <a:pt x="1336" y="739"/>
                </a:lnTo>
                <a:lnTo>
                  <a:pt x="1302" y="739"/>
                </a:lnTo>
                <a:lnTo>
                  <a:pt x="1270" y="741"/>
                </a:lnTo>
                <a:lnTo>
                  <a:pt x="1235" y="745"/>
                </a:lnTo>
                <a:lnTo>
                  <a:pt x="1203" y="752"/>
                </a:lnTo>
                <a:lnTo>
                  <a:pt x="1170" y="759"/>
                </a:lnTo>
                <a:lnTo>
                  <a:pt x="1138" y="768"/>
                </a:lnTo>
                <a:lnTo>
                  <a:pt x="1105" y="779"/>
                </a:lnTo>
                <a:lnTo>
                  <a:pt x="1074" y="793"/>
                </a:lnTo>
                <a:lnTo>
                  <a:pt x="1043" y="807"/>
                </a:lnTo>
                <a:lnTo>
                  <a:pt x="1013" y="825"/>
                </a:lnTo>
                <a:lnTo>
                  <a:pt x="982" y="843"/>
                </a:lnTo>
                <a:lnTo>
                  <a:pt x="955" y="862"/>
                </a:lnTo>
                <a:lnTo>
                  <a:pt x="927" y="884"/>
                </a:lnTo>
                <a:lnTo>
                  <a:pt x="900" y="906"/>
                </a:lnTo>
                <a:lnTo>
                  <a:pt x="875" y="931"/>
                </a:lnTo>
                <a:lnTo>
                  <a:pt x="850" y="957"/>
                </a:lnTo>
                <a:lnTo>
                  <a:pt x="827" y="985"/>
                </a:lnTo>
                <a:lnTo>
                  <a:pt x="804" y="1014"/>
                </a:lnTo>
                <a:lnTo>
                  <a:pt x="783" y="1043"/>
                </a:lnTo>
                <a:lnTo>
                  <a:pt x="764" y="1075"/>
                </a:lnTo>
                <a:lnTo>
                  <a:pt x="746" y="1106"/>
                </a:lnTo>
                <a:lnTo>
                  <a:pt x="730" y="1140"/>
                </a:lnTo>
                <a:lnTo>
                  <a:pt x="714" y="1174"/>
                </a:lnTo>
                <a:lnTo>
                  <a:pt x="700" y="1209"/>
                </a:lnTo>
                <a:lnTo>
                  <a:pt x="688" y="1244"/>
                </a:lnTo>
                <a:lnTo>
                  <a:pt x="678" y="1281"/>
                </a:lnTo>
                <a:lnTo>
                  <a:pt x="668" y="1318"/>
                </a:lnTo>
                <a:lnTo>
                  <a:pt x="660" y="1355"/>
                </a:lnTo>
                <a:lnTo>
                  <a:pt x="654" y="1393"/>
                </a:lnTo>
                <a:lnTo>
                  <a:pt x="650" y="1431"/>
                </a:lnTo>
                <a:lnTo>
                  <a:pt x="649" y="1469"/>
                </a:lnTo>
                <a:lnTo>
                  <a:pt x="648" y="1507"/>
                </a:lnTo>
                <a:lnTo>
                  <a:pt x="0" y="1508"/>
                </a:lnTo>
                <a:lnTo>
                  <a:pt x="1" y="1432"/>
                </a:lnTo>
                <a:lnTo>
                  <a:pt x="6" y="1357"/>
                </a:lnTo>
                <a:lnTo>
                  <a:pt x="14" y="1281"/>
                </a:lnTo>
                <a:lnTo>
                  <a:pt x="26" y="1205"/>
                </a:lnTo>
                <a:lnTo>
                  <a:pt x="41" y="1131"/>
                </a:lnTo>
                <a:lnTo>
                  <a:pt x="60" y="1057"/>
                </a:lnTo>
                <a:lnTo>
                  <a:pt x="81" y="986"/>
                </a:lnTo>
                <a:lnTo>
                  <a:pt x="106" y="915"/>
                </a:lnTo>
                <a:lnTo>
                  <a:pt x="134" y="844"/>
                </a:lnTo>
                <a:lnTo>
                  <a:pt x="165" y="777"/>
                </a:lnTo>
                <a:lnTo>
                  <a:pt x="199" y="712"/>
                </a:lnTo>
                <a:lnTo>
                  <a:pt x="236" y="647"/>
                </a:lnTo>
                <a:lnTo>
                  <a:pt x="276" y="586"/>
                </a:lnTo>
                <a:lnTo>
                  <a:pt x="317" y="526"/>
                </a:lnTo>
                <a:lnTo>
                  <a:pt x="362" y="470"/>
                </a:lnTo>
                <a:lnTo>
                  <a:pt x="409" y="416"/>
                </a:lnTo>
                <a:lnTo>
                  <a:pt x="459" y="365"/>
                </a:lnTo>
                <a:lnTo>
                  <a:pt x="511" y="316"/>
                </a:lnTo>
                <a:lnTo>
                  <a:pt x="565" y="271"/>
                </a:lnTo>
                <a:lnTo>
                  <a:pt x="621" y="229"/>
                </a:lnTo>
                <a:lnTo>
                  <a:pt x="678" y="190"/>
                </a:lnTo>
                <a:lnTo>
                  <a:pt x="738" y="154"/>
                </a:lnTo>
                <a:lnTo>
                  <a:pt x="799" y="122"/>
                </a:lnTo>
                <a:lnTo>
                  <a:pt x="861" y="95"/>
                </a:lnTo>
                <a:lnTo>
                  <a:pt x="923" y="69"/>
                </a:lnTo>
                <a:lnTo>
                  <a:pt x="989" y="48"/>
                </a:lnTo>
                <a:lnTo>
                  <a:pt x="1053" y="31"/>
                </a:lnTo>
                <a:lnTo>
                  <a:pt x="1120" y="17"/>
                </a:lnTo>
                <a:lnTo>
                  <a:pt x="1186" y="8"/>
                </a:lnTo>
                <a:lnTo>
                  <a:pt x="1253" y="2"/>
                </a:lnTo>
                <a:lnTo>
                  <a:pt x="1319" y="0"/>
                </a:lnTo>
                <a:lnTo>
                  <a:pt x="1386" y="2"/>
                </a:lnTo>
                <a:lnTo>
                  <a:pt x="1453" y="8"/>
                </a:lnTo>
                <a:lnTo>
                  <a:pt x="1520" y="17"/>
                </a:lnTo>
                <a:lnTo>
                  <a:pt x="1586" y="31"/>
                </a:lnTo>
                <a:lnTo>
                  <a:pt x="1651" y="48"/>
                </a:lnTo>
                <a:lnTo>
                  <a:pt x="1716" y="69"/>
                </a:lnTo>
                <a:lnTo>
                  <a:pt x="1779" y="94"/>
                </a:lnTo>
                <a:lnTo>
                  <a:pt x="1841" y="121"/>
                </a:lnTo>
                <a:lnTo>
                  <a:pt x="1902" y="153"/>
                </a:lnTo>
                <a:lnTo>
                  <a:pt x="1961" y="188"/>
                </a:lnTo>
                <a:lnTo>
                  <a:pt x="2019" y="227"/>
                </a:lnTo>
                <a:lnTo>
                  <a:pt x="2075" y="269"/>
                </a:lnTo>
                <a:lnTo>
                  <a:pt x="2128" y="314"/>
                </a:lnTo>
                <a:lnTo>
                  <a:pt x="2181" y="362"/>
                </a:lnTo>
                <a:lnTo>
                  <a:pt x="2232" y="414"/>
                </a:lnTo>
                <a:lnTo>
                  <a:pt x="2278" y="467"/>
                </a:lnTo>
                <a:lnTo>
                  <a:pt x="2323" y="524"/>
                </a:lnTo>
                <a:lnTo>
                  <a:pt x="2365" y="584"/>
                </a:lnTo>
                <a:lnTo>
                  <a:pt x="2405" y="645"/>
                </a:lnTo>
                <a:lnTo>
                  <a:pt x="2442" y="709"/>
                </a:lnTo>
                <a:lnTo>
                  <a:pt x="2477" y="775"/>
                </a:lnTo>
                <a:lnTo>
                  <a:pt x="2508" y="842"/>
                </a:lnTo>
                <a:lnTo>
                  <a:pt x="2536" y="911"/>
                </a:lnTo>
                <a:lnTo>
                  <a:pt x="2561" y="983"/>
                </a:lnTo>
                <a:lnTo>
                  <a:pt x="2582" y="1054"/>
                </a:lnTo>
                <a:lnTo>
                  <a:pt x="2601" y="1128"/>
                </a:lnTo>
                <a:lnTo>
                  <a:pt x="2616" y="1203"/>
                </a:lnTo>
                <a:lnTo>
                  <a:pt x="2628" y="1277"/>
                </a:lnTo>
                <a:lnTo>
                  <a:pt x="2636" y="1353"/>
                </a:lnTo>
                <a:lnTo>
                  <a:pt x="2642" y="1430"/>
                </a:lnTo>
                <a:lnTo>
                  <a:pt x="2643" y="1506"/>
                </a:lnTo>
                <a:lnTo>
                  <a:pt x="2973" y="1505"/>
                </a:lnTo>
                <a:lnTo>
                  <a:pt x="2319" y="2252"/>
                </a:lnTo>
                <a:lnTo>
                  <a:pt x="1664" y="1507"/>
                </a:lnTo>
                <a:lnTo>
                  <a:pt x="1994" y="1505"/>
                </a:lnTo>
              </a:path>
            </a:pathLst>
          </a:custGeom>
          <a:solidFill>
            <a:srgbClr val="cccccc"/>
          </a:solidFill>
          <a:ln w="367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"/>
          <p:cNvSpPr/>
          <p:nvPr/>
        </p:nvSpPr>
        <p:spPr>
          <a:xfrm>
            <a:off x="3360960" y="823320"/>
            <a:ext cx="2925360" cy="182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adc5e7"/>
              </a:gs>
              <a:gs pos="100000">
                <a:srgbClr val="5e8ac7"/>
              </a:gs>
            </a:gsLst>
            <a:lin ang="3600000"/>
          </a:gradFill>
          <a:ln w="54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366120" y="2743560"/>
            <a:ext cx="4845600" cy="356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fcd3c1"/>
              </a:gs>
              <a:gs pos="100000">
                <a:srgbClr val="f37b70"/>
              </a:gs>
            </a:gsLst>
            <a:lin ang="3600000"/>
          </a:gradFill>
          <a:ln w="54720">
            <a:solidFill>
              <a:srgbClr val="f04e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 rot="19186800">
            <a:off x="2324880" y="1657800"/>
            <a:ext cx="1005120" cy="1096560"/>
          </a:xfrm>
          <a:custGeom>
            <a:avLst/>
            <a:gdLst/>
            <a:ahLst/>
            <a:rect l="l" t="t" r="r" b="b"/>
            <a:pathLst>
              <a:path w="3145" h="2279">
                <a:moveTo>
                  <a:pt x="1035" y="1523"/>
                </a:moveTo>
                <a:lnTo>
                  <a:pt x="1036" y="1484"/>
                </a:lnTo>
                <a:lnTo>
                  <a:pt x="1039" y="1444"/>
                </a:lnTo>
                <a:lnTo>
                  <a:pt x="1043" y="1405"/>
                </a:lnTo>
                <a:lnTo>
                  <a:pt x="1050" y="1367"/>
                </a:lnTo>
                <a:lnTo>
                  <a:pt x="1058" y="1328"/>
                </a:lnTo>
                <a:lnTo>
                  <a:pt x="1069" y="1291"/>
                </a:lnTo>
                <a:lnTo>
                  <a:pt x="1080" y="1253"/>
                </a:lnTo>
                <a:lnTo>
                  <a:pt x="1093" y="1217"/>
                </a:lnTo>
                <a:lnTo>
                  <a:pt x="1108" y="1181"/>
                </a:lnTo>
                <a:lnTo>
                  <a:pt x="1124" y="1147"/>
                </a:lnTo>
                <a:lnTo>
                  <a:pt x="1144" y="1113"/>
                </a:lnTo>
                <a:lnTo>
                  <a:pt x="1164" y="1080"/>
                </a:lnTo>
                <a:lnTo>
                  <a:pt x="1184" y="1048"/>
                </a:lnTo>
                <a:lnTo>
                  <a:pt x="1208" y="1018"/>
                </a:lnTo>
                <a:lnTo>
                  <a:pt x="1232" y="989"/>
                </a:lnTo>
                <a:lnTo>
                  <a:pt x="1257" y="961"/>
                </a:lnTo>
                <a:lnTo>
                  <a:pt x="1283" y="934"/>
                </a:lnTo>
                <a:lnTo>
                  <a:pt x="1312" y="910"/>
                </a:lnTo>
                <a:lnTo>
                  <a:pt x="1341" y="887"/>
                </a:lnTo>
                <a:lnTo>
                  <a:pt x="1371" y="864"/>
                </a:lnTo>
                <a:lnTo>
                  <a:pt x="1402" y="846"/>
                </a:lnTo>
                <a:lnTo>
                  <a:pt x="1434" y="827"/>
                </a:lnTo>
                <a:lnTo>
                  <a:pt x="1467" y="810"/>
                </a:lnTo>
                <a:lnTo>
                  <a:pt x="1501" y="796"/>
                </a:lnTo>
                <a:lnTo>
                  <a:pt x="1534" y="784"/>
                </a:lnTo>
                <a:lnTo>
                  <a:pt x="1570" y="773"/>
                </a:lnTo>
                <a:lnTo>
                  <a:pt x="1605" y="764"/>
                </a:lnTo>
                <a:lnTo>
                  <a:pt x="1640" y="757"/>
                </a:lnTo>
                <a:lnTo>
                  <a:pt x="1676" y="751"/>
                </a:lnTo>
                <a:lnTo>
                  <a:pt x="1712" y="749"/>
                </a:lnTo>
                <a:lnTo>
                  <a:pt x="1748" y="748"/>
                </a:lnTo>
                <a:lnTo>
                  <a:pt x="1784" y="749"/>
                </a:lnTo>
                <a:lnTo>
                  <a:pt x="1820" y="752"/>
                </a:lnTo>
                <a:lnTo>
                  <a:pt x="1856" y="757"/>
                </a:lnTo>
                <a:lnTo>
                  <a:pt x="1891" y="764"/>
                </a:lnTo>
                <a:lnTo>
                  <a:pt x="1926" y="773"/>
                </a:lnTo>
                <a:lnTo>
                  <a:pt x="1961" y="784"/>
                </a:lnTo>
                <a:lnTo>
                  <a:pt x="1994" y="796"/>
                </a:lnTo>
                <a:lnTo>
                  <a:pt x="2029" y="811"/>
                </a:lnTo>
                <a:lnTo>
                  <a:pt x="2062" y="828"/>
                </a:lnTo>
                <a:lnTo>
                  <a:pt x="2094" y="846"/>
                </a:lnTo>
                <a:lnTo>
                  <a:pt x="2125" y="865"/>
                </a:lnTo>
                <a:lnTo>
                  <a:pt x="2154" y="887"/>
                </a:lnTo>
                <a:lnTo>
                  <a:pt x="2183" y="911"/>
                </a:lnTo>
                <a:lnTo>
                  <a:pt x="2212" y="936"/>
                </a:lnTo>
                <a:lnTo>
                  <a:pt x="2239" y="963"/>
                </a:lnTo>
                <a:lnTo>
                  <a:pt x="2264" y="989"/>
                </a:lnTo>
                <a:lnTo>
                  <a:pt x="2287" y="1020"/>
                </a:lnTo>
                <a:lnTo>
                  <a:pt x="2310" y="1050"/>
                </a:lnTo>
                <a:lnTo>
                  <a:pt x="2331" y="1082"/>
                </a:lnTo>
                <a:lnTo>
                  <a:pt x="2351" y="1115"/>
                </a:lnTo>
                <a:lnTo>
                  <a:pt x="2370" y="1148"/>
                </a:lnTo>
                <a:lnTo>
                  <a:pt x="2387" y="1183"/>
                </a:lnTo>
                <a:lnTo>
                  <a:pt x="2402" y="1219"/>
                </a:lnTo>
                <a:lnTo>
                  <a:pt x="2416" y="1255"/>
                </a:lnTo>
                <a:lnTo>
                  <a:pt x="2427" y="1293"/>
                </a:lnTo>
                <a:lnTo>
                  <a:pt x="2436" y="1330"/>
                </a:lnTo>
                <a:lnTo>
                  <a:pt x="2444" y="1369"/>
                </a:lnTo>
                <a:lnTo>
                  <a:pt x="2451" y="1406"/>
                </a:lnTo>
                <a:lnTo>
                  <a:pt x="2456" y="1446"/>
                </a:lnTo>
                <a:lnTo>
                  <a:pt x="2458" y="1486"/>
                </a:lnTo>
                <a:lnTo>
                  <a:pt x="2459" y="1525"/>
                </a:lnTo>
                <a:lnTo>
                  <a:pt x="3144" y="1526"/>
                </a:lnTo>
                <a:lnTo>
                  <a:pt x="3142" y="1448"/>
                </a:lnTo>
                <a:lnTo>
                  <a:pt x="3137" y="1372"/>
                </a:lnTo>
                <a:lnTo>
                  <a:pt x="3128" y="1295"/>
                </a:lnTo>
                <a:lnTo>
                  <a:pt x="3115" y="1218"/>
                </a:lnTo>
                <a:lnTo>
                  <a:pt x="3099" y="1143"/>
                </a:lnTo>
                <a:lnTo>
                  <a:pt x="3080" y="1069"/>
                </a:lnTo>
                <a:lnTo>
                  <a:pt x="3057" y="996"/>
                </a:lnTo>
                <a:lnTo>
                  <a:pt x="3032" y="925"/>
                </a:lnTo>
                <a:lnTo>
                  <a:pt x="3002" y="855"/>
                </a:lnTo>
                <a:lnTo>
                  <a:pt x="2969" y="785"/>
                </a:lnTo>
                <a:lnTo>
                  <a:pt x="2934" y="720"/>
                </a:lnTo>
                <a:lnTo>
                  <a:pt x="2895" y="654"/>
                </a:lnTo>
                <a:lnTo>
                  <a:pt x="2853" y="592"/>
                </a:lnTo>
                <a:lnTo>
                  <a:pt x="2808" y="532"/>
                </a:lnTo>
                <a:lnTo>
                  <a:pt x="2761" y="475"/>
                </a:lnTo>
                <a:lnTo>
                  <a:pt x="2711" y="420"/>
                </a:lnTo>
                <a:lnTo>
                  <a:pt x="2658" y="369"/>
                </a:lnTo>
                <a:lnTo>
                  <a:pt x="2603" y="320"/>
                </a:lnTo>
                <a:lnTo>
                  <a:pt x="2546" y="274"/>
                </a:lnTo>
                <a:lnTo>
                  <a:pt x="2487" y="232"/>
                </a:lnTo>
                <a:lnTo>
                  <a:pt x="2427" y="192"/>
                </a:lnTo>
                <a:lnTo>
                  <a:pt x="2364" y="156"/>
                </a:lnTo>
                <a:lnTo>
                  <a:pt x="2300" y="124"/>
                </a:lnTo>
                <a:lnTo>
                  <a:pt x="2233" y="95"/>
                </a:lnTo>
                <a:lnTo>
                  <a:pt x="2167" y="70"/>
                </a:lnTo>
                <a:lnTo>
                  <a:pt x="2099" y="50"/>
                </a:lnTo>
                <a:lnTo>
                  <a:pt x="2029" y="31"/>
                </a:lnTo>
                <a:lnTo>
                  <a:pt x="1961" y="18"/>
                </a:lnTo>
                <a:lnTo>
                  <a:pt x="1890" y="9"/>
                </a:lnTo>
                <a:lnTo>
                  <a:pt x="1820" y="2"/>
                </a:lnTo>
                <a:lnTo>
                  <a:pt x="1749" y="0"/>
                </a:lnTo>
                <a:lnTo>
                  <a:pt x="1678" y="2"/>
                </a:lnTo>
                <a:lnTo>
                  <a:pt x="1607" y="8"/>
                </a:lnTo>
                <a:lnTo>
                  <a:pt x="1537" y="17"/>
                </a:lnTo>
                <a:lnTo>
                  <a:pt x="1467" y="31"/>
                </a:lnTo>
                <a:lnTo>
                  <a:pt x="1399" y="48"/>
                </a:lnTo>
                <a:lnTo>
                  <a:pt x="1331" y="70"/>
                </a:lnTo>
                <a:lnTo>
                  <a:pt x="1264" y="94"/>
                </a:lnTo>
                <a:lnTo>
                  <a:pt x="1198" y="123"/>
                </a:lnTo>
                <a:lnTo>
                  <a:pt x="1134" y="155"/>
                </a:lnTo>
                <a:lnTo>
                  <a:pt x="1070" y="190"/>
                </a:lnTo>
                <a:lnTo>
                  <a:pt x="1010" y="230"/>
                </a:lnTo>
                <a:lnTo>
                  <a:pt x="951" y="272"/>
                </a:lnTo>
                <a:lnTo>
                  <a:pt x="894" y="318"/>
                </a:lnTo>
                <a:lnTo>
                  <a:pt x="839" y="367"/>
                </a:lnTo>
                <a:lnTo>
                  <a:pt x="786" y="418"/>
                </a:lnTo>
                <a:lnTo>
                  <a:pt x="735" y="473"/>
                </a:lnTo>
                <a:lnTo>
                  <a:pt x="688" y="529"/>
                </a:lnTo>
                <a:lnTo>
                  <a:pt x="644" y="589"/>
                </a:lnTo>
                <a:lnTo>
                  <a:pt x="601" y="652"/>
                </a:lnTo>
                <a:lnTo>
                  <a:pt x="562" y="717"/>
                </a:lnTo>
                <a:lnTo>
                  <a:pt x="527" y="783"/>
                </a:lnTo>
                <a:lnTo>
                  <a:pt x="493" y="852"/>
                </a:lnTo>
                <a:lnTo>
                  <a:pt x="464" y="921"/>
                </a:lnTo>
                <a:lnTo>
                  <a:pt x="438" y="993"/>
                </a:lnTo>
                <a:lnTo>
                  <a:pt x="415" y="1067"/>
                </a:lnTo>
                <a:lnTo>
                  <a:pt x="395" y="1141"/>
                </a:lnTo>
                <a:lnTo>
                  <a:pt x="379" y="1215"/>
                </a:lnTo>
                <a:lnTo>
                  <a:pt x="366" y="1291"/>
                </a:lnTo>
                <a:lnTo>
                  <a:pt x="357" y="1368"/>
                </a:lnTo>
                <a:lnTo>
                  <a:pt x="352" y="1445"/>
                </a:lnTo>
                <a:lnTo>
                  <a:pt x="350" y="1522"/>
                </a:lnTo>
                <a:lnTo>
                  <a:pt x="0" y="1521"/>
                </a:lnTo>
                <a:lnTo>
                  <a:pt x="691" y="2278"/>
                </a:lnTo>
                <a:lnTo>
                  <a:pt x="1385" y="1524"/>
                </a:lnTo>
                <a:lnTo>
                  <a:pt x="1035" y="1523"/>
                </a:lnTo>
              </a:path>
            </a:pathLst>
          </a:custGeom>
          <a:solidFill>
            <a:srgbClr val="cccccc"/>
          </a:solidFill>
          <a:ln w="367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81600" y="1397160"/>
            <a:ext cx="8566200" cy="5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Erfüllbarkeitsprüfung für den Koalgebraischen µ-Kalkül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96000" y="1986480"/>
            <a:ext cx="8566200" cy="5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Daniel Hausmann, Lehrstuhl für Theoretische Informatik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6899400" y="6580800"/>
            <a:ext cx="2131920" cy="2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Dr. Daniel Hausmann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505080" y="3291840"/>
            <a:ext cx="7104960" cy="11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Ziel: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automatisierte Erfüllbarkeitsprüfung logischer Formeln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(für Systeme mit Zufall, Wahrscheinlichkeiten, Häufigkeiten, ...)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44680" y="4663440"/>
            <a:ext cx="6495480" cy="365040"/>
          </a:xfrm>
          <a:prstGeom prst="rect">
            <a:avLst/>
          </a:prstGeom>
          <a:solidFill>
            <a:srgbClr val="e0efd4"/>
          </a:solidFill>
          <a:ln>
            <a:solidFill>
              <a:srgbClr val="57983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6"/>
          <p:cNvSpPr/>
          <p:nvPr/>
        </p:nvSpPr>
        <p:spPr>
          <a:xfrm>
            <a:off x="544680" y="4663440"/>
            <a:ext cx="7227000" cy="85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Bessere Determinisierungsmethoden für zyklische Systeme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Verwendung dieser Methoden zur schnelleren Erfüllbarkeitsprüfung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505080" y="4206240"/>
            <a:ext cx="12834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Resultate: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rcRect l="0" t="8369" r="81124" b="18291"/>
          <a:stretch/>
        </p:blipFill>
        <p:spPr>
          <a:xfrm>
            <a:off x="3383280" y="164592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92" name="Bildplatzhalter 3" descr=""/>
          <p:cNvPicPr/>
          <p:nvPr/>
        </p:nvPicPr>
        <p:blipFill>
          <a:blip r:embed="rId2"/>
          <a:stretch/>
        </p:blipFill>
        <p:spPr>
          <a:xfrm>
            <a:off x="4023360" y="1700640"/>
            <a:ext cx="1553760" cy="18648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 rot="4800">
            <a:off x="2651400" y="824760"/>
            <a:ext cx="4479840" cy="4021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2743200" y="822600"/>
            <a:ext cx="484560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System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rcRect l="11084" t="0" r="0" b="0"/>
          <a:stretch/>
        </p:blipFill>
        <p:spPr>
          <a:xfrm>
            <a:off x="5120640" y="3862800"/>
            <a:ext cx="732240" cy="5475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rcRect l="0" t="8369" r="81124" b="18291"/>
          <a:stretch/>
        </p:blipFill>
        <p:spPr>
          <a:xfrm>
            <a:off x="3383280" y="164592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97" name="Bildplatzhalter 3" descr=""/>
          <p:cNvPicPr/>
          <p:nvPr/>
        </p:nvPicPr>
        <p:blipFill>
          <a:blip r:embed="rId3"/>
          <a:stretch/>
        </p:blipFill>
        <p:spPr>
          <a:xfrm>
            <a:off x="4023360" y="1700640"/>
            <a:ext cx="1553760" cy="18648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 rot="4800">
            <a:off x="2651400" y="824760"/>
            <a:ext cx="4479840" cy="4021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2743200" y="822600"/>
            <a:ext cx="484560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System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 flipV="1">
            <a:off x="4024080" y="3840120"/>
            <a:ext cx="1554480" cy="1554480"/>
          </a:xfrm>
          <a:custGeom>
            <a:avLst/>
            <a:gdLst/>
            <a:ahLst/>
            <a:rect l="l" t="t" r="r" b="b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rcRect l="0" t="8369" r="81124" b="18291"/>
          <a:stretch/>
        </p:blipFill>
        <p:spPr>
          <a:xfrm>
            <a:off x="3383280" y="164592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102" name="Bildplatzhalter 3" descr=""/>
          <p:cNvPicPr/>
          <p:nvPr/>
        </p:nvPicPr>
        <p:blipFill>
          <a:blip r:embed="rId2"/>
          <a:stretch/>
        </p:blipFill>
        <p:spPr>
          <a:xfrm>
            <a:off x="4023360" y="170064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03" name="Bildplatzhalter 3" descr=""/>
          <p:cNvPicPr/>
          <p:nvPr/>
        </p:nvPicPr>
        <p:blipFill>
          <a:blip r:embed="rId3"/>
          <a:stretch/>
        </p:blipFill>
        <p:spPr>
          <a:xfrm>
            <a:off x="1737360" y="429768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04" name="Bildplatzhalter 3" descr=""/>
          <p:cNvPicPr/>
          <p:nvPr/>
        </p:nvPicPr>
        <p:blipFill>
          <a:blip r:embed="rId4"/>
          <a:stretch/>
        </p:blipFill>
        <p:spPr>
          <a:xfrm>
            <a:off x="6949440" y="438912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5"/>
          <a:srcRect l="85991" t="10386" r="0" b="20275"/>
          <a:stretch/>
        </p:blipFill>
        <p:spPr>
          <a:xfrm>
            <a:off x="6453720" y="4297680"/>
            <a:ext cx="495000" cy="191556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6"/>
          <a:stretch/>
        </p:blipFill>
        <p:spPr>
          <a:xfrm>
            <a:off x="3168720" y="4774320"/>
            <a:ext cx="762480" cy="5284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7"/>
          <a:stretch/>
        </p:blipFill>
        <p:spPr>
          <a:xfrm>
            <a:off x="5713560" y="4663440"/>
            <a:ext cx="595080" cy="6238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8"/>
          <a:stretch/>
        </p:blipFill>
        <p:spPr>
          <a:xfrm>
            <a:off x="1005840" y="4334400"/>
            <a:ext cx="730800" cy="179136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 rot="4800">
            <a:off x="2651400" y="824760"/>
            <a:ext cx="4479840" cy="4021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2743200" y="822600"/>
            <a:ext cx="484560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System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9"/>
          <a:srcRect l="11084" t="0" r="0" b="0"/>
          <a:stretch/>
        </p:blipFill>
        <p:spPr>
          <a:xfrm>
            <a:off x="5121000" y="3862800"/>
            <a:ext cx="732240" cy="54756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 flipV="1">
            <a:off x="4023720" y="3840120"/>
            <a:ext cx="1554480" cy="1554480"/>
          </a:xfrm>
          <a:custGeom>
            <a:avLst/>
            <a:gdLst/>
            <a:ahLst/>
            <a:rect l="l" t="t" r="r" b="b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rcRect l="0" t="8369" r="81124" b="18291"/>
          <a:stretch/>
        </p:blipFill>
        <p:spPr>
          <a:xfrm>
            <a:off x="3383280" y="137160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114" name="Bildplatzhalter 3" descr=""/>
          <p:cNvPicPr/>
          <p:nvPr/>
        </p:nvPicPr>
        <p:blipFill>
          <a:blip r:embed="rId2"/>
          <a:stretch/>
        </p:blipFill>
        <p:spPr>
          <a:xfrm>
            <a:off x="4023360" y="1426320"/>
            <a:ext cx="1553760" cy="18648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 rot="4800">
            <a:off x="3017160" y="785880"/>
            <a:ext cx="3839760" cy="441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3108960" y="785880"/>
            <a:ext cx="44798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System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rcRect l="0" t="8369" r="81124" b="18291"/>
          <a:stretch/>
        </p:blipFill>
        <p:spPr>
          <a:xfrm>
            <a:off x="3383280" y="137160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118" name="Bildplatzhalter 3" descr=""/>
          <p:cNvPicPr/>
          <p:nvPr/>
        </p:nvPicPr>
        <p:blipFill>
          <a:blip r:embed="rId2"/>
          <a:stretch/>
        </p:blipFill>
        <p:spPr>
          <a:xfrm>
            <a:off x="4023360" y="142632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5630760" y="3368880"/>
            <a:ext cx="823680" cy="5475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 rot="18681000">
            <a:off x="3561840" y="3670920"/>
            <a:ext cx="1096560" cy="730080"/>
          </a:xfrm>
          <a:custGeom>
            <a:avLst/>
            <a:gdLst/>
            <a:ahLst/>
            <a:rect l="l" t="t" r="r" b="b"/>
            <a:pathLst>
              <a:path w="3050" h="2032">
                <a:moveTo>
                  <a:pt x="3048" y="505"/>
                </a:moveTo>
                <a:lnTo>
                  <a:pt x="761" y="507"/>
                </a:lnTo>
                <a:lnTo>
                  <a:pt x="761" y="0"/>
                </a:lnTo>
                <a:lnTo>
                  <a:pt x="0" y="1016"/>
                </a:lnTo>
                <a:lnTo>
                  <a:pt x="762" y="2031"/>
                </a:lnTo>
                <a:lnTo>
                  <a:pt x="762" y="1524"/>
                </a:lnTo>
                <a:lnTo>
                  <a:pt x="3049" y="1522"/>
                </a:lnTo>
                <a:lnTo>
                  <a:pt x="3048" y="505"/>
                </a:lnTo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 rot="2919000">
            <a:off x="4983480" y="3699000"/>
            <a:ext cx="1163880" cy="712080"/>
          </a:xfrm>
          <a:custGeom>
            <a:avLst/>
            <a:gdLst/>
            <a:ahLst/>
            <a:rect l="l" t="t" r="r" b="b"/>
            <a:pathLst>
              <a:path w="3239" h="1982">
                <a:moveTo>
                  <a:pt x="2" y="492"/>
                </a:moveTo>
                <a:lnTo>
                  <a:pt x="2429" y="495"/>
                </a:lnTo>
                <a:lnTo>
                  <a:pt x="2429" y="0"/>
                </a:lnTo>
                <a:lnTo>
                  <a:pt x="3238" y="991"/>
                </a:lnTo>
                <a:lnTo>
                  <a:pt x="2428" y="1981"/>
                </a:lnTo>
                <a:lnTo>
                  <a:pt x="2428" y="1485"/>
                </a:lnTo>
                <a:lnTo>
                  <a:pt x="0" y="1483"/>
                </a:lnTo>
                <a:lnTo>
                  <a:pt x="2" y="492"/>
                </a:lnTo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 rot="4800">
            <a:off x="3017160" y="785880"/>
            <a:ext cx="3839760" cy="441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3108960" y="785880"/>
            <a:ext cx="44798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System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4"/>
          <a:stretch/>
        </p:blipFill>
        <p:spPr>
          <a:xfrm>
            <a:off x="3200400" y="3383640"/>
            <a:ext cx="730440" cy="54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rcRect l="0" t="8369" r="81124" b="18291"/>
          <a:stretch/>
        </p:blipFill>
        <p:spPr>
          <a:xfrm>
            <a:off x="3383280" y="1371600"/>
            <a:ext cx="639360" cy="1941120"/>
          </a:xfrm>
          <a:prstGeom prst="rect">
            <a:avLst/>
          </a:prstGeom>
          <a:ln>
            <a:noFill/>
          </a:ln>
        </p:spPr>
      </p:pic>
      <p:pic>
        <p:nvPicPr>
          <p:cNvPr id="126" name="Bildplatzhalter 3" descr=""/>
          <p:cNvPicPr/>
          <p:nvPr/>
        </p:nvPicPr>
        <p:blipFill>
          <a:blip r:embed="rId2"/>
          <a:stretch/>
        </p:blipFill>
        <p:spPr>
          <a:xfrm>
            <a:off x="4023360" y="142632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27" name="Bildplatzhalter 3" descr=""/>
          <p:cNvPicPr/>
          <p:nvPr/>
        </p:nvPicPr>
        <p:blipFill>
          <a:blip r:embed="rId3"/>
          <a:stretch/>
        </p:blipFill>
        <p:spPr>
          <a:xfrm>
            <a:off x="1737360" y="429768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28" name="Bildplatzhalter 3" descr=""/>
          <p:cNvPicPr/>
          <p:nvPr/>
        </p:nvPicPr>
        <p:blipFill>
          <a:blip r:embed="rId4"/>
          <a:stretch/>
        </p:blipFill>
        <p:spPr>
          <a:xfrm>
            <a:off x="6949440" y="4389120"/>
            <a:ext cx="1553760" cy="186480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5"/>
          <a:srcRect l="85991" t="10386" r="0" b="20275"/>
          <a:stretch/>
        </p:blipFill>
        <p:spPr>
          <a:xfrm>
            <a:off x="6453720" y="4297680"/>
            <a:ext cx="495000" cy="191556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6"/>
          <a:stretch/>
        </p:blipFill>
        <p:spPr>
          <a:xfrm>
            <a:off x="3168720" y="4774320"/>
            <a:ext cx="762480" cy="5284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7"/>
          <a:stretch/>
        </p:blipFill>
        <p:spPr>
          <a:xfrm>
            <a:off x="5713560" y="4663440"/>
            <a:ext cx="595080" cy="62388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8"/>
          <a:stretch/>
        </p:blipFill>
        <p:spPr>
          <a:xfrm>
            <a:off x="1005840" y="4334400"/>
            <a:ext cx="730800" cy="179136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 rot="18681000">
            <a:off x="3561840" y="3670920"/>
            <a:ext cx="1096560" cy="730080"/>
          </a:xfrm>
          <a:custGeom>
            <a:avLst/>
            <a:gdLst/>
            <a:ahLst/>
            <a:rect l="l" t="t" r="r" b="b"/>
            <a:pathLst>
              <a:path w="3050" h="2032">
                <a:moveTo>
                  <a:pt x="3048" y="505"/>
                </a:moveTo>
                <a:lnTo>
                  <a:pt x="761" y="507"/>
                </a:lnTo>
                <a:lnTo>
                  <a:pt x="761" y="0"/>
                </a:lnTo>
                <a:lnTo>
                  <a:pt x="0" y="1016"/>
                </a:lnTo>
                <a:lnTo>
                  <a:pt x="762" y="2031"/>
                </a:lnTo>
                <a:lnTo>
                  <a:pt x="762" y="1524"/>
                </a:lnTo>
                <a:lnTo>
                  <a:pt x="3049" y="1522"/>
                </a:lnTo>
                <a:lnTo>
                  <a:pt x="3048" y="505"/>
                </a:lnTo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 rot="2919000">
            <a:off x="4983480" y="3699000"/>
            <a:ext cx="1163880" cy="712080"/>
          </a:xfrm>
          <a:custGeom>
            <a:avLst/>
            <a:gdLst/>
            <a:ahLst/>
            <a:rect l="l" t="t" r="r" b="b"/>
            <a:pathLst>
              <a:path w="3239" h="1982">
                <a:moveTo>
                  <a:pt x="2" y="492"/>
                </a:moveTo>
                <a:lnTo>
                  <a:pt x="2429" y="495"/>
                </a:lnTo>
                <a:lnTo>
                  <a:pt x="2429" y="0"/>
                </a:lnTo>
                <a:lnTo>
                  <a:pt x="3238" y="991"/>
                </a:lnTo>
                <a:lnTo>
                  <a:pt x="2428" y="1981"/>
                </a:lnTo>
                <a:lnTo>
                  <a:pt x="2428" y="1485"/>
                </a:lnTo>
                <a:lnTo>
                  <a:pt x="0" y="1483"/>
                </a:lnTo>
                <a:lnTo>
                  <a:pt x="2" y="492"/>
                </a:lnTo>
              </a:path>
            </a:pathLst>
          </a:custGeom>
          <a:solidFill>
            <a:srgbClr val="729fcf"/>
          </a:solidFill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"/>
          <p:cNvSpPr/>
          <p:nvPr/>
        </p:nvSpPr>
        <p:spPr>
          <a:xfrm rot="4800">
            <a:off x="3017160" y="785880"/>
            <a:ext cx="3839760" cy="441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CustomShape 4"/>
          <p:cNvSpPr/>
          <p:nvPr/>
        </p:nvSpPr>
        <p:spPr>
          <a:xfrm>
            <a:off x="3108960" y="785880"/>
            <a:ext cx="44798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System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9"/>
          <a:stretch/>
        </p:blipFill>
        <p:spPr>
          <a:xfrm>
            <a:off x="3200400" y="3383640"/>
            <a:ext cx="730440" cy="54756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10"/>
          <a:stretch/>
        </p:blipFill>
        <p:spPr>
          <a:xfrm>
            <a:off x="5631120" y="3368880"/>
            <a:ext cx="823680" cy="54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360960" y="823320"/>
            <a:ext cx="2925360" cy="182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adc5e7"/>
              </a:gs>
              <a:gs pos="100000">
                <a:srgbClr val="5e8ac7"/>
              </a:gs>
            </a:gsLst>
            <a:lin ang="3600000"/>
          </a:gradFill>
          <a:ln w="54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360960" y="823320"/>
            <a:ext cx="2925360" cy="182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adc5e7"/>
              </a:gs>
              <a:gs pos="100000">
                <a:srgbClr val="5e8ac7"/>
              </a:gs>
            </a:gsLst>
            <a:lin ang="3600000"/>
          </a:gradFill>
          <a:ln w="54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Nichtdeterministisches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66120" y="2743560"/>
            <a:ext cx="4845600" cy="356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gradFill rotWithShape="0">
            <a:gsLst>
              <a:gs pos="0">
                <a:srgbClr val="fcd3c1"/>
              </a:gs>
              <a:gs pos="100000">
                <a:srgbClr val="f37b70"/>
              </a:gs>
            </a:gsLst>
            <a:lin ang="3600000"/>
          </a:gradFill>
          <a:ln w="54720">
            <a:solidFill>
              <a:srgbClr val="f04e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17360" rIns="117360" tIns="72360" bIns="7236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Deterministisches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 rot="19186800">
            <a:off x="2324880" y="1657800"/>
            <a:ext cx="1005120" cy="1096560"/>
          </a:xfrm>
          <a:custGeom>
            <a:avLst/>
            <a:gdLst/>
            <a:ahLst/>
            <a:rect l="l" t="t" r="r" b="b"/>
            <a:pathLst>
              <a:path w="3145" h="2279">
                <a:moveTo>
                  <a:pt x="1035" y="1523"/>
                </a:moveTo>
                <a:lnTo>
                  <a:pt x="1036" y="1484"/>
                </a:lnTo>
                <a:lnTo>
                  <a:pt x="1039" y="1444"/>
                </a:lnTo>
                <a:lnTo>
                  <a:pt x="1043" y="1405"/>
                </a:lnTo>
                <a:lnTo>
                  <a:pt x="1050" y="1367"/>
                </a:lnTo>
                <a:lnTo>
                  <a:pt x="1058" y="1328"/>
                </a:lnTo>
                <a:lnTo>
                  <a:pt x="1069" y="1291"/>
                </a:lnTo>
                <a:lnTo>
                  <a:pt x="1080" y="1253"/>
                </a:lnTo>
                <a:lnTo>
                  <a:pt x="1093" y="1217"/>
                </a:lnTo>
                <a:lnTo>
                  <a:pt x="1108" y="1181"/>
                </a:lnTo>
                <a:lnTo>
                  <a:pt x="1124" y="1147"/>
                </a:lnTo>
                <a:lnTo>
                  <a:pt x="1144" y="1113"/>
                </a:lnTo>
                <a:lnTo>
                  <a:pt x="1164" y="1080"/>
                </a:lnTo>
                <a:lnTo>
                  <a:pt x="1184" y="1048"/>
                </a:lnTo>
                <a:lnTo>
                  <a:pt x="1208" y="1018"/>
                </a:lnTo>
                <a:lnTo>
                  <a:pt x="1232" y="989"/>
                </a:lnTo>
                <a:lnTo>
                  <a:pt x="1257" y="961"/>
                </a:lnTo>
                <a:lnTo>
                  <a:pt x="1283" y="934"/>
                </a:lnTo>
                <a:lnTo>
                  <a:pt x="1312" y="910"/>
                </a:lnTo>
                <a:lnTo>
                  <a:pt x="1341" y="887"/>
                </a:lnTo>
                <a:lnTo>
                  <a:pt x="1371" y="864"/>
                </a:lnTo>
                <a:lnTo>
                  <a:pt x="1402" y="846"/>
                </a:lnTo>
                <a:lnTo>
                  <a:pt x="1434" y="827"/>
                </a:lnTo>
                <a:lnTo>
                  <a:pt x="1467" y="810"/>
                </a:lnTo>
                <a:lnTo>
                  <a:pt x="1501" y="796"/>
                </a:lnTo>
                <a:lnTo>
                  <a:pt x="1534" y="784"/>
                </a:lnTo>
                <a:lnTo>
                  <a:pt x="1570" y="773"/>
                </a:lnTo>
                <a:lnTo>
                  <a:pt x="1605" y="764"/>
                </a:lnTo>
                <a:lnTo>
                  <a:pt x="1640" y="757"/>
                </a:lnTo>
                <a:lnTo>
                  <a:pt x="1676" y="751"/>
                </a:lnTo>
                <a:lnTo>
                  <a:pt x="1712" y="749"/>
                </a:lnTo>
                <a:lnTo>
                  <a:pt x="1748" y="748"/>
                </a:lnTo>
                <a:lnTo>
                  <a:pt x="1784" y="749"/>
                </a:lnTo>
                <a:lnTo>
                  <a:pt x="1820" y="752"/>
                </a:lnTo>
                <a:lnTo>
                  <a:pt x="1856" y="757"/>
                </a:lnTo>
                <a:lnTo>
                  <a:pt x="1891" y="764"/>
                </a:lnTo>
                <a:lnTo>
                  <a:pt x="1926" y="773"/>
                </a:lnTo>
                <a:lnTo>
                  <a:pt x="1961" y="784"/>
                </a:lnTo>
                <a:lnTo>
                  <a:pt x="1994" y="796"/>
                </a:lnTo>
                <a:lnTo>
                  <a:pt x="2029" y="811"/>
                </a:lnTo>
                <a:lnTo>
                  <a:pt x="2062" y="828"/>
                </a:lnTo>
                <a:lnTo>
                  <a:pt x="2094" y="846"/>
                </a:lnTo>
                <a:lnTo>
                  <a:pt x="2125" y="865"/>
                </a:lnTo>
                <a:lnTo>
                  <a:pt x="2154" y="887"/>
                </a:lnTo>
                <a:lnTo>
                  <a:pt x="2183" y="911"/>
                </a:lnTo>
                <a:lnTo>
                  <a:pt x="2212" y="936"/>
                </a:lnTo>
                <a:lnTo>
                  <a:pt x="2239" y="963"/>
                </a:lnTo>
                <a:lnTo>
                  <a:pt x="2264" y="989"/>
                </a:lnTo>
                <a:lnTo>
                  <a:pt x="2287" y="1020"/>
                </a:lnTo>
                <a:lnTo>
                  <a:pt x="2310" y="1050"/>
                </a:lnTo>
                <a:lnTo>
                  <a:pt x="2331" y="1082"/>
                </a:lnTo>
                <a:lnTo>
                  <a:pt x="2351" y="1115"/>
                </a:lnTo>
                <a:lnTo>
                  <a:pt x="2370" y="1148"/>
                </a:lnTo>
                <a:lnTo>
                  <a:pt x="2387" y="1183"/>
                </a:lnTo>
                <a:lnTo>
                  <a:pt x="2402" y="1219"/>
                </a:lnTo>
                <a:lnTo>
                  <a:pt x="2416" y="1255"/>
                </a:lnTo>
                <a:lnTo>
                  <a:pt x="2427" y="1293"/>
                </a:lnTo>
                <a:lnTo>
                  <a:pt x="2436" y="1330"/>
                </a:lnTo>
                <a:lnTo>
                  <a:pt x="2444" y="1369"/>
                </a:lnTo>
                <a:lnTo>
                  <a:pt x="2451" y="1406"/>
                </a:lnTo>
                <a:lnTo>
                  <a:pt x="2456" y="1446"/>
                </a:lnTo>
                <a:lnTo>
                  <a:pt x="2458" y="1486"/>
                </a:lnTo>
                <a:lnTo>
                  <a:pt x="2459" y="1525"/>
                </a:lnTo>
                <a:lnTo>
                  <a:pt x="3144" y="1526"/>
                </a:lnTo>
                <a:lnTo>
                  <a:pt x="3142" y="1448"/>
                </a:lnTo>
                <a:lnTo>
                  <a:pt x="3137" y="1372"/>
                </a:lnTo>
                <a:lnTo>
                  <a:pt x="3128" y="1295"/>
                </a:lnTo>
                <a:lnTo>
                  <a:pt x="3115" y="1218"/>
                </a:lnTo>
                <a:lnTo>
                  <a:pt x="3099" y="1143"/>
                </a:lnTo>
                <a:lnTo>
                  <a:pt x="3080" y="1069"/>
                </a:lnTo>
                <a:lnTo>
                  <a:pt x="3057" y="996"/>
                </a:lnTo>
                <a:lnTo>
                  <a:pt x="3032" y="925"/>
                </a:lnTo>
                <a:lnTo>
                  <a:pt x="3002" y="855"/>
                </a:lnTo>
                <a:lnTo>
                  <a:pt x="2969" y="785"/>
                </a:lnTo>
                <a:lnTo>
                  <a:pt x="2934" y="720"/>
                </a:lnTo>
                <a:lnTo>
                  <a:pt x="2895" y="654"/>
                </a:lnTo>
                <a:lnTo>
                  <a:pt x="2853" y="592"/>
                </a:lnTo>
                <a:lnTo>
                  <a:pt x="2808" y="532"/>
                </a:lnTo>
                <a:lnTo>
                  <a:pt x="2761" y="475"/>
                </a:lnTo>
                <a:lnTo>
                  <a:pt x="2711" y="420"/>
                </a:lnTo>
                <a:lnTo>
                  <a:pt x="2658" y="369"/>
                </a:lnTo>
                <a:lnTo>
                  <a:pt x="2603" y="320"/>
                </a:lnTo>
                <a:lnTo>
                  <a:pt x="2546" y="274"/>
                </a:lnTo>
                <a:lnTo>
                  <a:pt x="2487" y="232"/>
                </a:lnTo>
                <a:lnTo>
                  <a:pt x="2427" y="192"/>
                </a:lnTo>
                <a:lnTo>
                  <a:pt x="2364" y="156"/>
                </a:lnTo>
                <a:lnTo>
                  <a:pt x="2300" y="124"/>
                </a:lnTo>
                <a:lnTo>
                  <a:pt x="2233" y="95"/>
                </a:lnTo>
                <a:lnTo>
                  <a:pt x="2167" y="70"/>
                </a:lnTo>
                <a:lnTo>
                  <a:pt x="2099" y="50"/>
                </a:lnTo>
                <a:lnTo>
                  <a:pt x="2029" y="31"/>
                </a:lnTo>
                <a:lnTo>
                  <a:pt x="1961" y="18"/>
                </a:lnTo>
                <a:lnTo>
                  <a:pt x="1890" y="9"/>
                </a:lnTo>
                <a:lnTo>
                  <a:pt x="1820" y="2"/>
                </a:lnTo>
                <a:lnTo>
                  <a:pt x="1749" y="0"/>
                </a:lnTo>
                <a:lnTo>
                  <a:pt x="1678" y="2"/>
                </a:lnTo>
                <a:lnTo>
                  <a:pt x="1607" y="8"/>
                </a:lnTo>
                <a:lnTo>
                  <a:pt x="1537" y="17"/>
                </a:lnTo>
                <a:lnTo>
                  <a:pt x="1467" y="31"/>
                </a:lnTo>
                <a:lnTo>
                  <a:pt x="1399" y="48"/>
                </a:lnTo>
                <a:lnTo>
                  <a:pt x="1331" y="70"/>
                </a:lnTo>
                <a:lnTo>
                  <a:pt x="1264" y="94"/>
                </a:lnTo>
                <a:lnTo>
                  <a:pt x="1198" y="123"/>
                </a:lnTo>
                <a:lnTo>
                  <a:pt x="1134" y="155"/>
                </a:lnTo>
                <a:lnTo>
                  <a:pt x="1070" y="190"/>
                </a:lnTo>
                <a:lnTo>
                  <a:pt x="1010" y="230"/>
                </a:lnTo>
                <a:lnTo>
                  <a:pt x="951" y="272"/>
                </a:lnTo>
                <a:lnTo>
                  <a:pt x="894" y="318"/>
                </a:lnTo>
                <a:lnTo>
                  <a:pt x="839" y="367"/>
                </a:lnTo>
                <a:lnTo>
                  <a:pt x="786" y="418"/>
                </a:lnTo>
                <a:lnTo>
                  <a:pt x="735" y="473"/>
                </a:lnTo>
                <a:lnTo>
                  <a:pt x="688" y="529"/>
                </a:lnTo>
                <a:lnTo>
                  <a:pt x="644" y="589"/>
                </a:lnTo>
                <a:lnTo>
                  <a:pt x="601" y="652"/>
                </a:lnTo>
                <a:lnTo>
                  <a:pt x="562" y="717"/>
                </a:lnTo>
                <a:lnTo>
                  <a:pt x="527" y="783"/>
                </a:lnTo>
                <a:lnTo>
                  <a:pt x="493" y="852"/>
                </a:lnTo>
                <a:lnTo>
                  <a:pt x="464" y="921"/>
                </a:lnTo>
                <a:lnTo>
                  <a:pt x="438" y="993"/>
                </a:lnTo>
                <a:lnTo>
                  <a:pt x="415" y="1067"/>
                </a:lnTo>
                <a:lnTo>
                  <a:pt x="395" y="1141"/>
                </a:lnTo>
                <a:lnTo>
                  <a:pt x="379" y="1215"/>
                </a:lnTo>
                <a:lnTo>
                  <a:pt x="366" y="1291"/>
                </a:lnTo>
                <a:lnTo>
                  <a:pt x="357" y="1368"/>
                </a:lnTo>
                <a:lnTo>
                  <a:pt x="352" y="1445"/>
                </a:lnTo>
                <a:lnTo>
                  <a:pt x="350" y="1522"/>
                </a:lnTo>
                <a:lnTo>
                  <a:pt x="0" y="1521"/>
                </a:lnTo>
                <a:lnTo>
                  <a:pt x="691" y="2278"/>
                </a:lnTo>
                <a:lnTo>
                  <a:pt x="1385" y="1524"/>
                </a:lnTo>
                <a:lnTo>
                  <a:pt x="1035" y="1523"/>
                </a:lnTo>
              </a:path>
            </a:pathLst>
          </a:custGeom>
          <a:solidFill>
            <a:srgbClr val="cccccc"/>
          </a:solidFill>
          <a:ln w="367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Application>LibreOffice/6.0.7.3$Linux_X86_64 LibreOffice_project/00m0$Build-3</Application>
  <Words>2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2017-04-26T09:20:28Z</dcterms:created>
  <dc:creator>Christine Peter</dc:creator>
  <dc:description/>
  <dc:language>en-US</dc:language>
  <cp:lastModifiedBy/>
  <cp:lastPrinted>2018-11-16T08:10:22Z</cp:lastPrinted>
  <dcterms:modified xsi:type="dcterms:W3CDTF">2019-11-21T09:51:53Z</dcterms:modified>
  <cp:revision>622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